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1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7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8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2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47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291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93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60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21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94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6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2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9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7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0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4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8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2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17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jw.org/it/cosa-dice-la-Bibbia/ragazzi/lavagna-animata/bulli-KO-senza-pugni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repubblica.it/edizione/milano/ciao-bullo-il-videoclip-degli-studenti-premiato-con-il-leone-d-argento-a-venezia/227049/226337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93C3971-EF5E-4FE8-90CE-F9E8D2F2D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22942" r="9091" b="42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63F6D72-26A7-4411-9DEB-34BAA9DA4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014139"/>
            <a:ext cx="9448800" cy="1825096"/>
          </a:xfrm>
        </p:spPr>
        <p:txBody>
          <a:bodyPr>
            <a:normAutofit/>
          </a:bodyPr>
          <a:lstStyle/>
          <a:p>
            <a:r>
              <a:rPr lang="it-IT" dirty="0" err="1">
                <a:latin typeface="AR BERKLEY" panose="02000000000000000000" pitchFamily="2" charset="0"/>
              </a:rPr>
              <a:t>iL</a:t>
            </a:r>
            <a:r>
              <a:rPr lang="it-IT" dirty="0">
                <a:latin typeface="AR BERKLEY" panose="02000000000000000000" pitchFamily="2" charset="0"/>
              </a:rPr>
              <a:t> BULLISMO </a:t>
            </a:r>
            <a:r>
              <a:rPr lang="it-IT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228B9C1-1063-4A40-BE18-24D9FD9B0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</p:spPr>
        <p:txBody>
          <a:bodyPr>
            <a:normAutofit/>
          </a:bodyPr>
          <a:lstStyle/>
          <a:p>
            <a:r>
              <a:rPr lang="it-IT" dirty="0"/>
              <a:t>Il bullismo non è uno scherzo</a:t>
            </a:r>
          </a:p>
        </p:txBody>
      </p:sp>
    </p:spTree>
    <p:extLst>
      <p:ext uri="{BB962C8B-B14F-4D97-AF65-F5344CB8AC3E}">
        <p14:creationId xmlns:p14="http://schemas.microsoft.com/office/powerpoint/2010/main" val="95261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F1BD2B-A630-44C3-A3E6-234CC456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C66E7D-6329-486A-9A45-4A7EB5850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latin typeface="Algerian" panose="04020705040A02060702" pitchFamily="82" charset="0"/>
              </a:rPr>
              <a:t>il telefono azzurro è un numero a disposizione di tutti i bambini E I RAGAZZI CHE SONO IN DIFFICOLTA’</a:t>
            </a:r>
          </a:p>
          <a:p>
            <a:r>
              <a:rPr lang="it-IT" sz="2400" dirty="0">
                <a:latin typeface="Algerian" panose="04020705040A02060702" pitchFamily="82" charset="0"/>
              </a:rPr>
              <a:t> e’ gratuito e alle chiamate rispondono delle persone che  ascoltano e danno consigli per </a:t>
            </a:r>
            <a:r>
              <a:rPr lang="it-IT" sz="2400" dirty="0" err="1">
                <a:latin typeface="Algerian" panose="04020705040A02060702" pitchFamily="82" charset="0"/>
              </a:rPr>
              <a:t>aiutaRE</a:t>
            </a:r>
            <a:r>
              <a:rPr lang="it-IT" sz="2400" dirty="0">
                <a:latin typeface="Algerian" panose="04020705040A02060702" pitchFamily="82" charset="0"/>
              </a:rPr>
              <a:t> a risolvere i </a:t>
            </a:r>
            <a:r>
              <a:rPr lang="it-IT" sz="2400" dirty="0" err="1">
                <a:latin typeface="Algerian" panose="04020705040A02060702" pitchFamily="82" charset="0"/>
              </a:rPr>
              <a:t>problemI</a:t>
            </a:r>
            <a:r>
              <a:rPr lang="it-IT" sz="2400" dirty="0">
                <a:latin typeface="Algerian" panose="04020705040A02060702" pitchFamily="82" charset="0"/>
              </a:rPr>
              <a:t>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6D1EE9D-3CCD-4F7E-9C7B-613504CA2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916B3CC-CF81-47C4-BCB2-E167B6751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18" y="1976284"/>
            <a:ext cx="4504763" cy="36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6EA88E2-0372-48C8-A0C6-488A6887F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365498" y="643467"/>
            <a:ext cx="3686734" cy="5571065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AB1BC4E-D96D-4798-BE11-DAAD6C292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096000" y="832207"/>
            <a:ext cx="5452533" cy="5085708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40239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290E3-30B8-4FF2-B4EB-6E30162A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3E97C9-F1B6-4351-9B8A-F1D98A198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Algerian" panose="04020705040A02060702" pitchFamily="82" charset="0"/>
              </a:rPr>
              <a:t>il bullo ti prende in giro, ti offende, ti minaccia e ti costringe, ANCHE CON LA VIOLENZA, a fare cose che non vuoi.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C105D4-80A1-4D0A-9F4F-99AF3AA77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B43F34C-AD61-435F-8B40-CD0CC7EBE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88" y="746759"/>
            <a:ext cx="4225412" cy="54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134576-1C87-4C15-ADA6-B9C1CFDF2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BC1147-C5E1-4FFF-9FFE-4FD9BC3E6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Algerian" panose="04020705040A02060702" pitchFamily="82" charset="0"/>
              </a:rPr>
              <a:t>Esiste anche il cyber bullismo: la vittima invece di essere picchiata, viene presa in giro dal bullo che scrive sui social network. Il bullo posta video, foto o altri contenuti che per la vittima sono imbarazzanti.</a:t>
            </a:r>
          </a:p>
          <a:p>
            <a:pPr marL="0" indent="0">
              <a:buNone/>
            </a:pPr>
            <a:endParaRPr lang="it-IT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it-IT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it-IT" sz="3600" dirty="0">
                <a:latin typeface="Algerian" panose="04020705040A02060702" pitchFamily="82" charset="0"/>
                <a:hlinkClick r:id="rId2"/>
              </a:rPr>
              <a:t>VIDEO</a:t>
            </a:r>
            <a:endParaRPr lang="it-IT" sz="3600" dirty="0">
              <a:latin typeface="Algerian" panose="04020705040A02060702" pitchFamily="82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BB1D88-B4EA-4A8C-9FFC-70123A399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8B96DD9-3E76-4EDB-9C64-A0FB10A8D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13" y="1934714"/>
            <a:ext cx="3893574" cy="39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9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9DB2729-5024-466B-9204-D49FF591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3" r="24353"/>
          <a:stretch/>
        </p:blipFill>
        <p:spPr>
          <a:xfrm>
            <a:off x="376706" y="146358"/>
            <a:ext cx="4433489" cy="33583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A9DB9A0-C95A-4D89-9C36-33FDA11F76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21" r="10283" b="-4"/>
          <a:stretch/>
        </p:blipFill>
        <p:spPr>
          <a:xfrm>
            <a:off x="8445909" y="280791"/>
            <a:ext cx="2723775" cy="314820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E7B5068-46B9-4138-91B3-6F5E6A95F6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3588"/>
            <a:ext cx="4124325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B9F991B-7420-4CB1-9095-90BDA8DA0BE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/>
          <a:srcRect l="1867" r="11819" b="4"/>
          <a:stretch/>
        </p:blipFill>
        <p:spPr>
          <a:xfrm>
            <a:off x="3958046" y="4083549"/>
            <a:ext cx="4530725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8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7">
            <a:extLst>
              <a:ext uri="{FF2B5EF4-FFF2-40B4-BE49-F238E27FC236}">
                <a16:creationId xmlns:a16="http://schemas.microsoft.com/office/drawing/2014/main" id="{CFD580F5-E7BF-4C1D-BEFD-4A4601EBA8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B836880-BF75-4385-9994-9270F8ACF1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6BCFBE2-C65F-42E3-A14A-5D04B9842E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D2281B5-952E-466A-B707-D0070322B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66" b="3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DA25344-5491-4AEA-A3F6-4FFF97D4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306744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/>
              <a:t>DATI PERSONALI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52A9B9B-2BFD-4300-86FC-28D105515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194560"/>
            <a:ext cx="3306742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Mai </a:t>
            </a:r>
            <a:r>
              <a:rPr lang="en-US" sz="2800" dirty="0" err="1"/>
              <a:t>mettere</a:t>
            </a:r>
            <a:r>
              <a:rPr lang="en-US" sz="2800" dirty="0"/>
              <a:t> </a:t>
            </a:r>
            <a:r>
              <a:rPr lang="en-US" sz="2800" dirty="0" err="1"/>
              <a:t>nelle</a:t>
            </a:r>
            <a:r>
              <a:rPr lang="en-US" sz="2800" dirty="0"/>
              <a:t> app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propri</a:t>
            </a:r>
            <a:r>
              <a:rPr lang="en-US" sz="2800" dirty="0"/>
              <a:t> </a:t>
            </a:r>
            <a:r>
              <a:rPr lang="en-US" sz="2800" dirty="0" err="1"/>
              <a:t>dati</a:t>
            </a:r>
            <a:r>
              <a:rPr lang="en-US" sz="2800" dirty="0"/>
              <a:t> </a:t>
            </a:r>
            <a:r>
              <a:rPr lang="en-US" sz="2800" dirty="0" err="1"/>
              <a:t>persoanli</a:t>
            </a:r>
            <a:r>
              <a:rPr lang="en-US" sz="2800" dirty="0"/>
              <a:t> come </a:t>
            </a:r>
            <a:r>
              <a:rPr lang="en-US" sz="2800" dirty="0" err="1"/>
              <a:t>numero</a:t>
            </a:r>
            <a:r>
              <a:rPr lang="en-US" sz="2800" dirty="0"/>
              <a:t> di </a:t>
            </a:r>
            <a:r>
              <a:rPr lang="en-US" sz="2800" dirty="0" err="1"/>
              <a:t>telefono</a:t>
            </a:r>
            <a:r>
              <a:rPr lang="en-US" sz="2800" dirty="0"/>
              <a:t> o </a:t>
            </a:r>
            <a:r>
              <a:rPr lang="en-US" sz="2800" dirty="0" err="1"/>
              <a:t>indirizzo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12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EC6CC55B-5B90-4328-9423-E29438FB9B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B03974E-DDE6-4860-96F7-552FD6FE7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914908"/>
            <a:ext cx="5130799" cy="5028182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pic>
        <p:nvPicPr>
          <p:cNvPr id="3" name="Immagine 2" descr="Immagine che contiene persona, interni, uomo&#10;&#10;Descrizione generata con affidabilità molto elevata">
            <a:extLst>
              <a:ext uri="{FF2B5EF4-FFF2-40B4-BE49-F238E27FC236}">
                <a16:creationId xmlns:a16="http://schemas.microsoft.com/office/drawing/2014/main" id="{DEB2DDA7-ABEB-4B8E-B18A-700E99C22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2" y="1985963"/>
            <a:ext cx="5130801" cy="2886075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1234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55B20-0C2B-4FAE-9F66-96EB00F4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26" y="1589315"/>
            <a:ext cx="4114800" cy="1600200"/>
          </a:xfrm>
        </p:spPr>
        <p:txBody>
          <a:bodyPr/>
          <a:lstStyle/>
          <a:p>
            <a:r>
              <a:rPr lang="it-IT" dirty="0">
                <a:hlinkClick r:id="rId2"/>
              </a:rPr>
              <a:t>VIDEO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65FF51-49B4-41CF-82C6-867E12001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D5994FC-0113-457A-97EB-5667B02D8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97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cia di vapore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155</TotalTime>
  <Words>138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Algerian</vt:lpstr>
      <vt:lpstr>AR BERKLEY</vt:lpstr>
      <vt:lpstr>Arial</vt:lpstr>
      <vt:lpstr>Century Gothic</vt:lpstr>
      <vt:lpstr>Scia di vapore</vt:lpstr>
      <vt:lpstr>iL BULLISMO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DATI PERSONALI</vt:lpstr>
      <vt:lpstr>Presentazione standard di PowerPoint</vt:lpstr>
      <vt:lpstr>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BULLISMO</dc:title>
  <dc:creator>Domenico Abate</dc:creator>
  <cp:lastModifiedBy>teresa cassano</cp:lastModifiedBy>
  <cp:revision>19</cp:revision>
  <dcterms:created xsi:type="dcterms:W3CDTF">2018-03-19T18:58:13Z</dcterms:created>
  <dcterms:modified xsi:type="dcterms:W3CDTF">2018-05-09T14:54:54Z</dcterms:modified>
</cp:coreProperties>
</file>